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5"/>
    <p:restoredTop sz="94136"/>
  </p:normalViewPr>
  <p:slideViewPr>
    <p:cSldViewPr snapToGrid="0">
      <p:cViewPr>
        <p:scale>
          <a:sx n="71" d="100"/>
          <a:sy n="71" d="100"/>
        </p:scale>
        <p:origin x="224" y="-8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rcRect t="14795" r="1425"/>
          <a:stretch>
            <a:fillRect/>
          </a:stretch>
        </p:blipFill>
        <p:spPr>
          <a:xfrm>
            <a:off x="2038171" y="5558118"/>
            <a:ext cx="4995408" cy="3253691"/>
          </a:xfrm>
          <a:prstGeom prst="rect">
            <a:avLst/>
          </a:prstGeom>
        </p:spPr>
      </p:pic>
      <p:sp>
        <p:nvSpPr>
          <p:cNvPr id="3" name="TextBox 2">
            <a:extLst>
              <a:ext uri="{FF2B5EF4-FFF2-40B4-BE49-F238E27FC236}">
                <a16:creationId xmlns:a16="http://schemas.microsoft.com/office/drawing/2014/main" id="{22E575ED-A5F0-92FE-1FB2-6AD5316EF18F}"/>
              </a:ext>
            </a:extLst>
          </p:cNvPr>
          <p:cNvSpPr txBox="1"/>
          <p:nvPr/>
        </p:nvSpPr>
        <p:spPr>
          <a:xfrm>
            <a:off x="2177979" y="5052666"/>
            <a:ext cx="4886979" cy="461665"/>
          </a:xfrm>
          <a:prstGeom prst="rect">
            <a:avLst/>
          </a:prstGeom>
          <a:noFill/>
        </p:spPr>
        <p:txBody>
          <a:bodyPr wrap="none" rtlCol="0">
            <a:spAutoFit/>
          </a:bodyPr>
          <a:lstStyle/>
          <a:p>
            <a:r>
              <a:rPr lang="en-US" sz="2400" b="1" dirty="0"/>
              <a:t>Under the null, p-value = Type I error</a:t>
            </a:r>
          </a:p>
        </p:txBody>
      </p:sp>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6756</TotalTime>
  <Words>4196</Words>
  <Application>Microsoft Macintosh PowerPoint</Application>
  <PresentationFormat>Custom</PresentationFormat>
  <Paragraphs>924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249</cp:revision>
  <cp:lastPrinted>2025-06-16T15:03:50Z</cp:lastPrinted>
  <dcterms:created xsi:type="dcterms:W3CDTF">2025-05-31T15:31:52Z</dcterms:created>
  <dcterms:modified xsi:type="dcterms:W3CDTF">2025-06-22T16:39:56Z</dcterms:modified>
</cp:coreProperties>
</file>